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3" r:id="rId3"/>
    <p:sldId id="269" r:id="rId4"/>
    <p:sldId id="268" r:id="rId5"/>
    <p:sldId id="266" r:id="rId6"/>
    <p:sldId id="281" r:id="rId7"/>
    <p:sldId id="280" r:id="rId8"/>
    <p:sldId id="282" r:id="rId9"/>
    <p:sldId id="283" r:id="rId10"/>
    <p:sldId id="284" r:id="rId11"/>
    <p:sldId id="285" r:id="rId12"/>
    <p:sldId id="27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6" r:id="rId23"/>
    <p:sldId id="297" r:id="rId24"/>
    <p:sldId id="287" r:id="rId25"/>
    <p:sldId id="289" r:id="rId26"/>
    <p:sldId id="295" r:id="rId27"/>
    <p:sldId id="290" r:id="rId28"/>
    <p:sldId id="291" r:id="rId29"/>
    <p:sldId id="292" r:id="rId30"/>
    <p:sldId id="293" r:id="rId31"/>
    <p:sldId id="294" r:id="rId32"/>
    <p:sldId id="288" r:id="rId33"/>
    <p:sldId id="296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34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2EC78-520E-4CC5-81BB-84C0C67C5850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80F9E-385B-4DB6-85D5-54CC1B554B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80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80F9E-385B-4DB6-85D5-54CC1B554B6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02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pPr algn="l"/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Adventures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Corfu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3568" y="27089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Zoltán Szőr</a:t>
            </a:r>
          </a:p>
        </p:txBody>
      </p:sp>
      <p:pic>
        <p:nvPicPr>
          <p:cNvPr id="1026" name="Picture 2" descr="D:\Dropbox\corfu 2015 school\Zoltan\IMG_20150830_101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51520" y="628957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Brownbag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lunch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seminar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12:30 02.10.2015.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@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Atomki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VIII. 2nd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floor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seminar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room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opposite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stairs</a:t>
            </a:r>
            <a:endParaRPr lang="hu-H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Corfu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Holiday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Palace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556792"/>
            <a:ext cx="80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060848"/>
            <a:ext cx="624069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Corfu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Holiday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Palace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556792"/>
            <a:ext cx="80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3420289"/>
            <a:ext cx="806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running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rained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lot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last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night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11560" y="3798168"/>
            <a:ext cx="7488832" cy="1143000"/>
          </a:xfrm>
        </p:spPr>
        <p:txBody>
          <a:bodyPr>
            <a:norm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Talks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1188" y="3212976"/>
            <a:ext cx="424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 II.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Topics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0652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Roughly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54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lectures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(1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hour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workshop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talks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(30 min)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New LHC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accelerators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Neutrinos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CP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violation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Flavour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physics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Astroparticle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cosmology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Dark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matter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Electroweak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QCD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Etc.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Topics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0652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BUT!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~18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(SUSY) Higgs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multiplets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~10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SUSY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mainly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lectures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I’m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actually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interested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188" y="4149080"/>
            <a:ext cx="7561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20-25% of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lectures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less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covered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topics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lectures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D.Stockinger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Electroweak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SM</a:t>
            </a: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Basics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tree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SUSY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extension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course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quantum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gauge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theories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via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equivalence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classes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BRS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transformations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etc.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really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nice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Renormalization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of 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Loop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processes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lectures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W.Hollik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Introduction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SUSY and MSSM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SUSY algebra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Supersymmetric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SM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superfields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Description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MSSM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Tests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MSSM</a:t>
            </a:r>
          </a:p>
        </p:txBody>
      </p:sp>
    </p:spTree>
    <p:extLst>
      <p:ext uri="{BB962C8B-B14F-4D97-AF65-F5344CB8AC3E}">
        <p14:creationId xmlns:p14="http://schemas.microsoft.com/office/powerpoint/2010/main" val="11164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lectures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F.Lizzi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Noncommutative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geometry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spectral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Higgs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SM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geometric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language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Prediction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Higgs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mass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(~175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Extension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SM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symmetry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lectures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J.P.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Derendinger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– SUSY/SUGRA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Introduction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SUSY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feelt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little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bit more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intuitive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Hollik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’s)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Superfield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formulation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Local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supersymmetry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gravity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Supergravity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lectures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Zanderighi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- QCD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Mainly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introductory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lecture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QCD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Zoltan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’s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Colorful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subtraction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slides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NNLO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skipped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lack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14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11560" y="3798168"/>
            <a:ext cx="7488832" cy="1143000"/>
          </a:xfrm>
        </p:spPr>
        <p:txBody>
          <a:bodyPr>
            <a:norm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Enjoy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pizza!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1188" y="3212976"/>
            <a:ext cx="424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lectures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Kiritsis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Introduction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string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theory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???????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liked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99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532440" cy="1143000"/>
          </a:xfrm>
        </p:spPr>
        <p:txBody>
          <a:bodyPr>
            <a:no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lectures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last</a:t>
            </a:r>
            <a:r>
              <a:rPr lang="hu-H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hu-H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hu-HU" sz="2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promise</a:t>
            </a:r>
            <a:r>
              <a:rPr lang="hu-H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hu-HU" sz="2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H. B. Nielsen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Prediction of some deviation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Higgs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production and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decay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gammas from pure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Model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(due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bound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of 12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top-quarks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84630"/>
            <a:ext cx="4733886" cy="372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7560840" cy="1143000"/>
          </a:xfrm>
        </p:spPr>
        <p:txBody>
          <a:bodyPr>
            <a:no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Observations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talks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700808"/>
            <a:ext cx="8209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„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obsessed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SUSY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kind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just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introduce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fields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and/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symmetries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actually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„no idea”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beyond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SM)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plots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busy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..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Microphones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archenemies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physicists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7560840" cy="1143000"/>
          </a:xfrm>
        </p:spPr>
        <p:txBody>
          <a:bodyPr>
            <a:noAutofit/>
          </a:bodyPr>
          <a:lstStyle/>
          <a:p>
            <a:pPr algn="l"/>
            <a:r>
              <a:rPr lang="hu-HU" dirty="0" err="1">
                <a:latin typeface="Arial" pitchFamily="34" charset="0"/>
                <a:cs typeface="Arial" pitchFamily="34" charset="0"/>
              </a:rPr>
              <a:t>s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udo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paper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2708920"/>
            <a:ext cx="820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Let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introduce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SARAH,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ultimate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builder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tool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11560" y="3798168"/>
            <a:ext cx="7488832" cy="1143000"/>
          </a:xfrm>
        </p:spPr>
        <p:txBody>
          <a:bodyPr>
            <a:norm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Highlights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1188" y="3212976"/>
            <a:ext cx="424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 III.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smtClean="0">
                <a:latin typeface="Arial" pitchFamily="34" charset="0"/>
                <a:cs typeface="Arial" pitchFamily="34" charset="0"/>
              </a:rPr>
              <a:t>Meeting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people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00808"/>
            <a:ext cx="6624735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28092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Swimming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island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twice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00808"/>
            <a:ext cx="662473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Boat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trip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00808"/>
            <a:ext cx="662473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2195736" y="1959223"/>
            <a:ext cx="4536504" cy="1469777"/>
            <a:chOff x="2195736" y="1959223"/>
            <a:chExt cx="4536504" cy="1469777"/>
          </a:xfrm>
        </p:grpSpPr>
        <p:sp>
          <p:nvSpPr>
            <p:cNvPr id="4" name="Szövegdoboz 3"/>
            <p:cNvSpPr txBox="1"/>
            <p:nvPr/>
          </p:nvSpPr>
          <p:spPr>
            <a:xfrm>
              <a:off x="3095836" y="1959223"/>
              <a:ext cx="3636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 is Thomas Hahn</a:t>
              </a:r>
              <a:endPara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Egyenes összekötő nyíllal 5"/>
            <p:cNvCxnSpPr/>
            <p:nvPr/>
          </p:nvCxnSpPr>
          <p:spPr>
            <a:xfrm flipH="1">
              <a:off x="2195736" y="2420888"/>
              <a:ext cx="900100" cy="100811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2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Boat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trip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00808"/>
            <a:ext cx="6624734" cy="49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Boat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trip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00808"/>
            <a:ext cx="6624733" cy="49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11560" y="4014192"/>
            <a:ext cx="8280920" cy="1503040"/>
          </a:xfrm>
        </p:spPr>
        <p:txBody>
          <a:bodyPr>
            <a:noAutofit/>
          </a:bodyPr>
          <a:lstStyle/>
          <a:p>
            <a:pPr algn="l"/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Workshop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SM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Beyond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1188" y="2708920"/>
            <a:ext cx="7561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Talk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participation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impressions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@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Measuring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g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freefall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00808"/>
            <a:ext cx="6624733" cy="49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hu-HU" dirty="0" err="1">
                <a:latin typeface="Arial" pitchFamily="34" charset="0"/>
                <a:cs typeface="Arial" pitchFamily="34" charset="0"/>
              </a:rPr>
              <a:t>C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orfu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Venice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00808"/>
            <a:ext cx="6624732" cy="49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3254"/>
            <a:ext cx="6624736" cy="52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latin typeface="Arial" pitchFamily="34" charset="0"/>
                <a:cs typeface="Arial" pitchFamily="34" charset="0"/>
              </a:rPr>
              <a:t>Nielsen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Summary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1188" y="1700808"/>
            <a:ext cx="8209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I had 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weeks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lectures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bad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ones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had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discussions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’t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SUSY…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11560" y="4014192"/>
            <a:ext cx="8280920" cy="2151112"/>
          </a:xfrm>
        </p:spPr>
        <p:txBody>
          <a:bodyPr>
            <a:noAutofit/>
          </a:bodyPr>
          <a:lstStyle/>
          <a:p>
            <a:pPr algn="l"/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Workshop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mainly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SUSY/Higgs and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stuff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1188" y="2708920"/>
            <a:ext cx="7561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Talk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participation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impressions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@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11560" y="3798168"/>
            <a:ext cx="7488832" cy="1143000"/>
          </a:xfrm>
        </p:spPr>
        <p:txBody>
          <a:bodyPr>
            <a:normAutofit/>
          </a:bodyPr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Location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1188" y="3212976"/>
            <a:ext cx="424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 I.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Corfu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Holiday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Palace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556792"/>
            <a:ext cx="80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060848"/>
            <a:ext cx="6240693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Corfu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Holiday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Palace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556792"/>
            <a:ext cx="80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Dropbox\corfu 2015 school\P01-09-15_18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Corfu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Holiday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Palace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556792"/>
            <a:ext cx="80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060848"/>
            <a:ext cx="6240693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6120680" cy="1143000"/>
          </a:xfrm>
        </p:spPr>
        <p:txBody>
          <a:bodyPr/>
          <a:lstStyle/>
          <a:p>
            <a:pPr algn="l"/>
            <a:r>
              <a:rPr lang="hu-HU" dirty="0" err="1" smtClean="0">
                <a:latin typeface="Arial" pitchFamily="34" charset="0"/>
                <a:cs typeface="Arial" pitchFamily="34" charset="0"/>
              </a:rPr>
              <a:t>Corfu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Holiday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Palace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188" y="1556792"/>
            <a:ext cx="80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060848"/>
            <a:ext cx="624069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564</Words>
  <Application>Microsoft Office PowerPoint</Application>
  <PresentationFormat>Diavetítés a képernyőre (4:3 oldalarány)</PresentationFormat>
  <Paragraphs>119</Paragraphs>
  <Slides>33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Adventures on Corfu</vt:lpstr>
      <vt:lpstr>Enjoy your pizza!</vt:lpstr>
      <vt:lpstr>Summer School and Workshop on the SM and Beyond</vt:lpstr>
      <vt:lpstr>Summer School and Workshop on mainly SUSY/Higgs and some other stuff…</vt:lpstr>
      <vt:lpstr>Location</vt:lpstr>
      <vt:lpstr>Corfu Holiday Palace</vt:lpstr>
      <vt:lpstr>Corfu Holiday Palace</vt:lpstr>
      <vt:lpstr>Corfu Holiday Palace</vt:lpstr>
      <vt:lpstr>Corfu Holiday Palace</vt:lpstr>
      <vt:lpstr>Corfu Holiday Palace</vt:lpstr>
      <vt:lpstr>Corfu Holiday Palace</vt:lpstr>
      <vt:lpstr>Talks</vt:lpstr>
      <vt:lpstr>Topics</vt:lpstr>
      <vt:lpstr>Topics</vt:lpstr>
      <vt:lpstr>Favourite lectures</vt:lpstr>
      <vt:lpstr>Favourite lectures</vt:lpstr>
      <vt:lpstr>Favourite lectures</vt:lpstr>
      <vt:lpstr>Favourite lectures</vt:lpstr>
      <vt:lpstr>Favourite lectures</vt:lpstr>
      <vt:lpstr>Favourite lectures</vt:lpstr>
      <vt:lpstr>Favourite lectures (the last one I promise)</vt:lpstr>
      <vt:lpstr>Observations during talks</vt:lpstr>
      <vt:lpstr>sudo make paper</vt:lpstr>
      <vt:lpstr>Highlights</vt:lpstr>
      <vt:lpstr>Meeting new people</vt:lpstr>
      <vt:lpstr>Swimming to the island (twice)</vt:lpstr>
      <vt:lpstr>Boat trip</vt:lpstr>
      <vt:lpstr>Boat trip</vt:lpstr>
      <vt:lpstr>Boat trip</vt:lpstr>
      <vt:lpstr>Measuring the g by freefall</vt:lpstr>
      <vt:lpstr>Corfu town (Venice)</vt:lpstr>
      <vt:lpstr>Nielsen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fizika – sci-fi vagy valóság?</dc:title>
  <dc:creator>Szőr Zoltán</dc:creator>
  <cp:lastModifiedBy>Szőr Zoltán</cp:lastModifiedBy>
  <cp:revision>305</cp:revision>
  <dcterms:created xsi:type="dcterms:W3CDTF">2014-10-09T19:27:36Z</dcterms:created>
  <dcterms:modified xsi:type="dcterms:W3CDTF">2015-10-02T10:01:32Z</dcterms:modified>
</cp:coreProperties>
</file>