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8" r:id="rId5"/>
    <p:sldId id="265" r:id="rId6"/>
    <p:sldId id="261" r:id="rId7"/>
    <p:sldId id="260" r:id="rId8"/>
    <p:sldId id="257" r:id="rId9"/>
    <p:sldId id="258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CE54B-B563-4267-9C76-8FFD76017956}" type="datetimeFigureOut">
              <a:rPr lang="en-GB" smtClean="0"/>
              <a:pPr/>
              <a:t>26/06/2012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067A-D719-48A8-A510-564979AD293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Physicists in materials science</a:t>
            </a:r>
            <a:br>
              <a:rPr lang="en-GB" dirty="0" smtClean="0"/>
            </a:br>
            <a:r>
              <a:rPr lang="en-GB" dirty="0" smtClean="0"/>
              <a:t>Traitors or missionaries?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Peter de </a:t>
            </a:r>
            <a:r>
              <a:rPr lang="en-GB" dirty="0" err="1" smtClean="0"/>
              <a:t>Chatel</a:t>
            </a:r>
            <a:endParaRPr lang="en-GB" dirty="0" smtClean="0"/>
          </a:p>
          <a:p>
            <a:r>
              <a:rPr lang="en-GB" dirty="0" smtClean="0"/>
              <a:t>New Mexico State University</a:t>
            </a:r>
          </a:p>
          <a:p>
            <a:endParaRPr lang="en-GB" dirty="0" smtClean="0"/>
          </a:p>
          <a:p>
            <a:r>
              <a:rPr lang="en-GB" dirty="0" smtClean="0"/>
              <a:t>26 July 2012</a:t>
            </a:r>
          </a:p>
          <a:p>
            <a:r>
              <a:rPr lang="en-GB" dirty="0" smtClean="0"/>
              <a:t>In the  Lion’s Den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/>
          <a:lstStyle/>
          <a:p>
            <a:r>
              <a:rPr lang="en-GB" dirty="0" smtClean="0"/>
              <a:t>Theoretical physicists in metallurgy?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GB" dirty="0" smtClean="0"/>
              <a:t>String theorist </a:t>
            </a:r>
            <a:br>
              <a:rPr lang="en-GB" dirty="0" smtClean="0"/>
            </a:br>
            <a:r>
              <a:rPr lang="en-GB" dirty="0" smtClean="0"/>
              <a:t>seeks career as guitarist</a:t>
            </a:r>
            <a:endParaRPr lang="en-GB" dirty="0"/>
          </a:p>
        </p:txBody>
      </p:sp>
      <p:pic>
        <p:nvPicPr>
          <p:cNvPr id="4098" name="Picture 2" descr="http://static.weddingwire.com/static/vendor/105001_110000/109955/thumbnails/220x220_1225552655406-Carlos%27p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505200"/>
            <a:ext cx="2095500" cy="1381126"/>
          </a:xfrm>
          <a:prstGeom prst="rect">
            <a:avLst/>
          </a:prstGeom>
          <a:noFill/>
        </p:spPr>
      </p:pic>
      <p:sp>
        <p:nvSpPr>
          <p:cNvPr id="4" name="Szövegdoboz 3"/>
          <p:cNvSpPr txBox="1"/>
          <p:nvPr/>
        </p:nvSpPr>
        <p:spPr>
          <a:xfrm>
            <a:off x="914400" y="523869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Is this high treason, or spreading the Word to the uneducated?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Are there divisions in physics?</a:t>
            </a:r>
            <a:endParaRPr lang="en-GB" sz="24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66800" y="1383268"/>
            <a:ext cx="701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Theoretical  </a:t>
            </a:r>
            <a:r>
              <a:rPr lang="en-GB" dirty="0" err="1" smtClean="0"/>
              <a:t>vs</a:t>
            </a:r>
            <a:r>
              <a:rPr lang="en-GB" dirty="0" smtClean="0"/>
              <a:t>  Experimental?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Big physics  </a:t>
            </a:r>
            <a:r>
              <a:rPr lang="en-GB" dirty="0" err="1" smtClean="0"/>
              <a:t>vs</a:t>
            </a:r>
            <a:r>
              <a:rPr lang="en-GB" dirty="0" smtClean="0"/>
              <a:t>  Small physics?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The poles of the division:</a:t>
            </a:r>
          </a:p>
          <a:p>
            <a:pPr algn="ctr"/>
            <a:r>
              <a:rPr lang="en-GB" sz="1400" dirty="0" smtClean="0"/>
              <a:t>(</a:t>
            </a:r>
            <a:r>
              <a:rPr lang="en-GB" sz="1400" i="1" dirty="0" smtClean="0"/>
              <a:t>pole: either of two opposite or contrasting extremes</a:t>
            </a:r>
            <a:r>
              <a:rPr lang="en-GB" sz="1400" dirty="0" smtClean="0"/>
              <a:t>)</a:t>
            </a:r>
          </a:p>
          <a:p>
            <a:pPr algn="ctr"/>
            <a:endParaRPr lang="en-GB" sz="1400" dirty="0" smtClean="0"/>
          </a:p>
          <a:p>
            <a:pPr algn="ctr"/>
            <a:r>
              <a:rPr lang="en-GB" dirty="0" smtClean="0"/>
              <a:t>High-energy physics                                        Solid-state physics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separate budgets (CERN, clever?)             supported by industry  (clever?)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astronomy, philosophy                                chemistry, metallurgy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        theory of everything                              technological breakthrough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    Nobel prize                                                    </a:t>
            </a:r>
            <a:r>
              <a:rPr lang="en-GB" dirty="0" err="1" smtClean="0"/>
              <a:t>MegaNobel</a:t>
            </a:r>
            <a:endParaRPr lang="en-GB" dirty="0"/>
          </a:p>
        </p:txBody>
      </p:sp>
      <p:sp>
        <p:nvSpPr>
          <p:cNvPr id="4" name="Szövegdoboz 3"/>
          <p:cNvSpPr txBox="1"/>
          <p:nvPr/>
        </p:nvSpPr>
        <p:spPr>
          <a:xfrm>
            <a:off x="3886200" y="3200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dirty="0" smtClean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sponsoring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allies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goals</a:t>
            </a:r>
          </a:p>
          <a:p>
            <a:pPr algn="ctr"/>
            <a:endParaRPr lang="en-GB" dirty="0">
              <a:solidFill>
                <a:srgbClr val="FF0000"/>
              </a:solidFill>
            </a:endParaRP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ambitions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436" y="990600"/>
            <a:ext cx="8581763" cy="485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" y="304799"/>
            <a:ext cx="6074706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" y="304799"/>
            <a:ext cx="6074706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1981200" y="972979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  <a:endParaRPr lang="en-GB" sz="1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486400" y="152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410200" y="39432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410200" y="6400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2133600" y="4572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" y="304799"/>
            <a:ext cx="6074706" cy="617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1981200" y="972979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  <a:endParaRPr lang="en-GB" sz="1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5486400" y="15240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5410200" y="394329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410200" y="6400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2133600" y="4572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The rest is engineering</a:t>
            </a:r>
          </a:p>
          <a:p>
            <a:endParaRPr lang="en-GB" sz="1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981200" y="990600"/>
            <a:ext cx="137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/>
                </a:solidFill>
              </a:rPr>
              <a:t>------------------------------</a:t>
            </a:r>
            <a:endParaRPr lang="en-GB" sz="1000" dirty="0">
              <a:solidFill>
                <a:schemeClr val="accent6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2133600" y="4572000"/>
            <a:ext cx="16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/>
                </a:solidFill>
              </a:rPr>
              <a:t>------------------------------</a:t>
            </a:r>
            <a:endParaRPr lang="en-GB" sz="1000" dirty="0">
              <a:solidFill>
                <a:schemeClr val="accent6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5486400" y="152400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/>
                </a:solidFill>
              </a:rPr>
              <a:t>------------------------- -----</a:t>
            </a:r>
            <a:endParaRPr lang="en-GB" sz="1000" dirty="0">
              <a:solidFill>
                <a:schemeClr val="accent6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486400" y="39624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accent6"/>
                </a:solidFill>
              </a:rPr>
              <a:t>-----------------------------</a:t>
            </a:r>
            <a:endParaRPr lang="en-GB" sz="1000" dirty="0">
              <a:solidFill>
                <a:schemeClr val="accent6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410200" y="64008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6"/>
                </a:solidFill>
              </a:rPr>
              <a:t>-------------------------------</a:t>
            </a:r>
            <a:endParaRPr lang="en-GB" sz="10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154</Words>
  <Application>Microsoft Office PowerPoint</Application>
  <PresentationFormat>Diavetítés a képernyőre (4:3 oldalarány)</PresentationFormat>
  <Paragraphs>49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Physicists in materials science Traitors or missionaries? </vt:lpstr>
      <vt:lpstr>Theoretical physicists in metallurgy?</vt:lpstr>
      <vt:lpstr>String theorist  seeks career as guitarist</vt:lpstr>
      <vt:lpstr>Are there divisions in physics?</vt:lpstr>
      <vt:lpstr>5. dia</vt:lpstr>
      <vt:lpstr>6. dia</vt:lpstr>
      <vt:lpstr>7. dia</vt:lpstr>
      <vt:lpstr>8. dia</vt:lpstr>
      <vt:lpstr>9. 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Physicists in materials science Traitors or missionaries? </dc:title>
  <dc:creator>debrecen</dc:creator>
  <cp:lastModifiedBy>debrecen</cp:lastModifiedBy>
  <cp:revision>9</cp:revision>
  <dcterms:created xsi:type="dcterms:W3CDTF">2012-06-13T10:21:55Z</dcterms:created>
  <dcterms:modified xsi:type="dcterms:W3CDTF">2012-06-26T14:26:24Z</dcterms:modified>
</cp:coreProperties>
</file>